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013112-881E-449C-81F2-5D9161DDEFA1}" v="3" dt="2024-03-06T11:47:29.714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9" d="100"/>
          <a:sy n="39" d="100"/>
        </p:scale>
        <p:origin x="1229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roa Ríos" userId="f77bb166-e1df-42bb-b623-e7a0a41ad360" providerId="ADAL" clId="{2A013112-881E-449C-81F2-5D9161DDEFA1}"/>
    <pc:docChg chg="undo custSel modSld">
      <pc:chgData name="Naroa Ríos" userId="f77bb166-e1df-42bb-b623-e7a0a41ad360" providerId="ADAL" clId="{2A013112-881E-449C-81F2-5D9161DDEFA1}" dt="2024-03-06T11:47:36.591" v="21" actId="1076"/>
      <pc:docMkLst>
        <pc:docMk/>
      </pc:docMkLst>
      <pc:sldChg chg="addSp delSp modSp mod">
        <pc:chgData name="Naroa Ríos" userId="f77bb166-e1df-42bb-b623-e7a0a41ad360" providerId="ADAL" clId="{2A013112-881E-449C-81F2-5D9161DDEFA1}" dt="2024-03-06T11:47:36.591" v="21" actId="1076"/>
        <pc:sldMkLst>
          <pc:docMk/>
          <pc:sldMk cId="0" sldId="256"/>
        </pc:sldMkLst>
        <pc:picChg chg="mod">
          <ac:chgData name="Naroa Ríos" userId="f77bb166-e1df-42bb-b623-e7a0a41ad360" providerId="ADAL" clId="{2A013112-881E-449C-81F2-5D9161DDEFA1}" dt="2024-03-06T11:46:58.401" v="14" actId="1076"/>
          <ac:picMkLst>
            <pc:docMk/>
            <pc:sldMk cId="0" sldId="256"/>
            <ac:picMk id="3" creationId="{57846FD1-0C87-A76C-5C28-6FACD1E569D1}"/>
          </ac:picMkLst>
        </pc:picChg>
        <pc:picChg chg="add del mod modCrop">
          <ac:chgData name="Naroa Ríos" userId="f77bb166-e1df-42bb-b623-e7a0a41ad360" providerId="ADAL" clId="{2A013112-881E-449C-81F2-5D9161DDEFA1}" dt="2024-03-06T11:46:56.835" v="12" actId="1076"/>
          <ac:picMkLst>
            <pc:docMk/>
            <pc:sldMk cId="0" sldId="256"/>
            <ac:picMk id="5" creationId="{7220E2BA-324E-B091-70C0-57D01A06EAE7}"/>
          </ac:picMkLst>
        </pc:picChg>
        <pc:picChg chg="add mod">
          <ac:chgData name="Naroa Ríos" userId="f77bb166-e1df-42bb-b623-e7a0a41ad360" providerId="ADAL" clId="{2A013112-881E-449C-81F2-5D9161DDEFA1}" dt="2024-03-06T11:47:36.591" v="21" actId="1076"/>
          <ac:picMkLst>
            <pc:docMk/>
            <pc:sldMk cId="0" sldId="256"/>
            <ac:picMk id="7" creationId="{638B3EDB-A017-33E9-3155-23C1E30B717A}"/>
          </ac:picMkLst>
        </pc:picChg>
        <pc:picChg chg="del">
          <ac:chgData name="Naroa Ríos" userId="f77bb166-e1df-42bb-b623-e7a0a41ad360" providerId="ADAL" clId="{2A013112-881E-449C-81F2-5D9161DDEFA1}" dt="2024-03-06T11:47:28.819" v="15" actId="478"/>
          <ac:picMkLst>
            <pc:docMk/>
            <pc:sldMk cId="0" sldId="256"/>
            <ac:picMk id="155" creationId="{00000000-0000-0000-0000-000000000000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s-ES"/>
  <c:roundedCorners val="0"/>
  <c:style val="2"/>
  <c:chart>
    <c:title>
      <c:tx>
        <c:rich>
          <a:bodyPr rot="0"/>
          <a:lstStyle/>
          <a:p>
            <a:pPr>
              <a:defRPr sz="5000" b="1" i="0" u="none" strike="noStrike">
                <a:solidFill>
                  <a:srgbClr val="003B75"/>
                </a:solidFill>
                <a:latin typeface="Calibri"/>
              </a:defRPr>
            </a:pPr>
            <a:r>
              <a:rPr lang="es-ES" sz="5000" b="1" i="0" u="none" strike="noStrike">
                <a:solidFill>
                  <a:srgbClr val="003B75"/>
                </a:solidFill>
                <a:latin typeface="Calibri"/>
              </a:rPr>
              <a:t>TÍTULO</a:t>
            </a:r>
          </a:p>
        </c:rich>
      </c:tx>
      <c:layout>
        <c:manualLayout>
          <c:xMode val="edge"/>
          <c:yMode val="edge"/>
          <c:x val="0.40032099999999998"/>
          <c:y val="0"/>
          <c:w val="0.173813"/>
          <c:h val="0.13217899999999999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0.108075"/>
          <c:y val="0.13217899999999999"/>
          <c:w val="0.84472100000000006"/>
          <c:h val="0.7956590000000000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Regió 1</c:v>
                </c:pt>
              </c:strCache>
            </c:strRef>
          </c:tx>
          <c:spPr>
            <a:solidFill>
              <a:srgbClr val="003B75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Sheet1!$B$1:$E$1</c:f>
              <c:strCache>
                <c:ptCount val="4"/>
                <c:pt idx="0">
                  <c:v>Abril</c:v>
                </c:pt>
                <c:pt idx="1">
                  <c:v>Maig</c:v>
                </c:pt>
                <c:pt idx="2">
                  <c:v>Juny</c:v>
                </c:pt>
                <c:pt idx="3">
                  <c:v>Juliol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27</c:v>
                </c:pt>
                <c:pt idx="1">
                  <c:v>36</c:v>
                </c:pt>
                <c:pt idx="2">
                  <c:v>63</c:v>
                </c:pt>
                <c:pt idx="3">
                  <c:v>143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E2-453E-A80F-F927C13F7D3B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Regió 2</c:v>
                </c:pt>
              </c:strCache>
            </c:strRef>
          </c:tx>
          <c:spPr>
            <a:solidFill>
              <a:srgbClr val="7C8795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Sheet1!$B$1:$E$1</c:f>
              <c:strCache>
                <c:ptCount val="4"/>
                <c:pt idx="0">
                  <c:v>Abril</c:v>
                </c:pt>
                <c:pt idx="1">
                  <c:v>Maig</c:v>
                </c:pt>
                <c:pt idx="2">
                  <c:v>Juny</c:v>
                </c:pt>
                <c:pt idx="3">
                  <c:v>Juliol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55</c:v>
                </c:pt>
                <c:pt idx="1">
                  <c:v>43</c:v>
                </c:pt>
                <c:pt idx="2">
                  <c:v>80</c:v>
                </c:pt>
                <c:pt idx="3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E2-453E-A80F-F927C13F7D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2094734552"/>
        <c:axId val="2094734553"/>
      </c:barChart>
      <c:catAx>
        <c:axId val="209473455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3B75"/>
            </a:solidFill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3B75"/>
                </a:solidFill>
                <a:latin typeface="Calibri"/>
              </a:defRPr>
            </a:pPr>
            <a:endParaRPr lang="es-ES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</c:scaling>
        <c:delete val="0"/>
        <c:axPos val="t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General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2400" b="0" i="0" u="none" strike="noStrike">
                <a:solidFill>
                  <a:srgbClr val="003B75"/>
                </a:solidFill>
                <a:latin typeface="Calibri"/>
              </a:defRPr>
            </a:pPr>
            <a:endParaRPr lang="es-ES"/>
          </a:p>
        </c:txPr>
        <c:crossAx val="2094734552"/>
        <c:crosses val="autoZero"/>
        <c:crossBetween val="between"/>
        <c:majorUnit val="50"/>
        <c:minorUnit val="2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9.3038200000000001E-2"/>
          <c:y val="7.9678299999999994E-2"/>
          <c:w val="0.90696200000000005"/>
          <c:h val="6.6959699999999997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2400" b="0" i="0" u="none" strike="noStrike">
              <a:solidFill>
                <a:srgbClr val="5E5E5E"/>
              </a:solidFill>
              <a:latin typeface="Calibri"/>
            </a:defRPr>
          </a:pPr>
          <a:endParaRPr lang="es-E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r i dat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200" i="1">
                <a:solidFill>
                  <a:srgbClr val="FFFFFF"/>
                </a:solidFill>
              </a:defRPr>
            </a:lvl1pPr>
          </a:lstStyle>
          <a:p>
            <a:r>
              <a:t>Autor i data</a:t>
            </a:r>
          </a:p>
        </p:txBody>
      </p:sp>
      <p:sp>
        <p:nvSpPr>
          <p:cNvPr id="12" name="Títol de la presentació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000" spc="-220">
                <a:solidFill>
                  <a:srgbClr val="FFFFFF"/>
                </a:solidFill>
              </a:defRPr>
            </a:lvl1pPr>
          </a:lstStyle>
          <a:p>
            <a:r>
              <a:t>Títol de la presentació</a:t>
            </a:r>
          </a:p>
        </p:txBody>
      </p:sp>
      <p:sp>
        <p:nvSpPr>
          <p:cNvPr id="13" name="Nivell del cos u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5pPr>
          </a:lstStyle>
          <a:p>
            <a:r>
              <a:t>Subtítol de la presentació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cl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Nivell del cos u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Declaració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formació import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Nivell del cos u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rgbClr val="003B75"/>
                </a:solidFill>
                <a:latin typeface="+mn-lt"/>
                <a:ea typeface="+mn-ea"/>
                <a:cs typeface="+mn-cs"/>
                <a:sym typeface="Calibri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rgbClr val="003B75"/>
                </a:solidFill>
                <a:latin typeface="+mn-lt"/>
                <a:ea typeface="+mn-ea"/>
                <a:cs typeface="+mn-cs"/>
                <a:sym typeface="Calibri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rgbClr val="003B75"/>
                </a:solidFill>
                <a:latin typeface="+mn-lt"/>
                <a:ea typeface="+mn-ea"/>
                <a:cs typeface="+mn-cs"/>
                <a:sym typeface="Calibri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rgbClr val="003B75"/>
                </a:solidFill>
                <a:latin typeface="+mn-lt"/>
                <a:ea typeface="+mn-ea"/>
                <a:cs typeface="+mn-cs"/>
                <a:sym typeface="Calibri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rgbClr val="003B75"/>
                </a:solidFill>
                <a:latin typeface="+mn-lt"/>
                <a:ea typeface="+mn-ea"/>
                <a:cs typeface="+mn-cs"/>
                <a:sym typeface="Calibri"/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Informació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/>
            </a:lvl1pPr>
          </a:lstStyle>
          <a:p>
            <a:r>
              <a:t>Informació</a:t>
            </a:r>
          </a:p>
        </p:txBody>
      </p:sp>
      <p:sp>
        <p:nvSpPr>
          <p:cNvPr id="108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ribució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Atribució</a:t>
            </a:r>
          </a:p>
        </p:txBody>
      </p:sp>
      <p:sp>
        <p:nvSpPr>
          <p:cNvPr id="116" name="Nivell del cos u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“Cita destacable”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Bol d’amanida amb arròs fregit, ous bullits i bastonets xinesos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Bol amb minihamburgueses de salmó, amanida i hummus 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Bol de pasta pappardelle amb mantega de julivert, avellanes torrades i formatge parmesà ratllat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bol d’amanida amb arròs fregit, ous bullits i bastonets xinesos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ol i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lvocats i llimes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Títol de la presentació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000" spc="-220">
                <a:solidFill>
                  <a:srgbClr val="FFFFFF"/>
                </a:solidFill>
              </a:defRPr>
            </a:lvl1pPr>
          </a:lstStyle>
          <a:p>
            <a:r>
              <a:t>Títol de la presentació</a:t>
            </a:r>
          </a:p>
        </p:txBody>
      </p:sp>
      <p:sp>
        <p:nvSpPr>
          <p:cNvPr id="23" name="Autor i data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200" i="1">
                <a:solidFill>
                  <a:srgbClr val="FFFFFF"/>
                </a:solidFill>
              </a:defRPr>
            </a:lvl1pPr>
          </a:lstStyle>
          <a:p>
            <a:r>
              <a:t>Autor i data</a:t>
            </a:r>
          </a:p>
        </p:txBody>
      </p:sp>
      <p:sp>
        <p:nvSpPr>
          <p:cNvPr id="24" name="Nivell del cos u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5pPr>
          </a:lstStyle>
          <a:p>
            <a:r>
              <a:t>Subtítol de la presentació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ol i foto alternati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Bol amb minihamburgueses de salmó, amanida i hummus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Títol de la diapositiva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Títol de la diapositiva</a:t>
            </a:r>
          </a:p>
        </p:txBody>
      </p:sp>
      <p:sp>
        <p:nvSpPr>
          <p:cNvPr id="34" name="Nivell del cos u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5pPr>
          </a:lstStyle>
          <a:p>
            <a:r>
              <a:t>Peu de foto de la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Número de la diapositiva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ol i vinye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ítol de la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Títol de la diapositiva</a:t>
            </a:r>
          </a:p>
        </p:txBody>
      </p:sp>
      <p:sp>
        <p:nvSpPr>
          <p:cNvPr id="43" name="Peu de foto de la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1pPr>
          </a:lstStyle>
          <a:p>
            <a:r>
              <a:t>Peu de foto de la diapositiva</a:t>
            </a:r>
          </a:p>
        </p:txBody>
      </p:sp>
      <p:sp>
        <p:nvSpPr>
          <p:cNvPr id="44" name="Nivell del cos u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en vinyetes de la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nye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Nivell del cos u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Text en vinyetes de la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ol, vinyetes i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eu de foto de la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1pPr>
          </a:lstStyle>
          <a:p>
            <a:r>
              <a:t>Peu de foto de la diapositiva</a:t>
            </a:r>
          </a:p>
        </p:txBody>
      </p:sp>
      <p:sp>
        <p:nvSpPr>
          <p:cNvPr id="61" name="Nivell del cos u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Text en vinyetes de la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Bol de pasta pappardelle amb mantega de julivert, avellanes torrades i formatge parmesà ratllat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Títol de la diapositiva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Títol de la diapositiva</a:t>
            </a:r>
          </a:p>
        </p:txBody>
      </p:sp>
      <p:sp>
        <p:nvSpPr>
          <p:cNvPr id="64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ítol de secció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Títol de secció</a:t>
            </a:r>
          </a:p>
        </p:txBody>
      </p:sp>
      <p:sp>
        <p:nvSpPr>
          <p:cNvPr id="72" name="Número de la diapositiva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ítol de la diapositiva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Títol de la diapositiva</a:t>
            </a:r>
          </a:p>
        </p:txBody>
      </p:sp>
      <p:sp>
        <p:nvSpPr>
          <p:cNvPr id="80" name="Peu de foto de la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1pPr>
          </a:lstStyle>
          <a:p>
            <a:r>
              <a:t>Peu de foto de la diapositiva</a:t>
            </a:r>
          </a:p>
        </p:txBody>
      </p:sp>
      <p:sp>
        <p:nvSpPr>
          <p:cNvPr id="81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ítol de l’agenda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Títol de l’agenda</a:t>
            </a:r>
          </a:p>
        </p:txBody>
      </p:sp>
      <p:sp>
        <p:nvSpPr>
          <p:cNvPr id="89" name="Peu de foto de l’agend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1pPr>
          </a:lstStyle>
          <a:p>
            <a:r>
              <a:t>Peu de foto de l’agenda</a:t>
            </a:r>
          </a:p>
        </p:txBody>
      </p:sp>
      <p:sp>
        <p:nvSpPr>
          <p:cNvPr id="90" name="Nivell del cos u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Temes de l’agenda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de la diapositiva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Títol de la diapositiva</a:t>
            </a:r>
          </a:p>
        </p:txBody>
      </p:sp>
      <p:sp>
        <p:nvSpPr>
          <p:cNvPr id="3" name="Nivell del cos u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 en vinyetes de la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Número de la diapositiva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3B75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3B75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3B75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3B75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3B75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3B75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3B75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3B75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3B75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558800" marR="0" indent="-5588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400" b="0" i="0" u="none" strike="noStrike" cap="none" spc="0" baseline="0">
          <a:solidFill>
            <a:srgbClr val="7C8795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1168400" marR="0" indent="-5588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400" b="0" i="0" u="none" strike="noStrike" cap="none" spc="0" baseline="0">
          <a:solidFill>
            <a:srgbClr val="7C8795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1778000" marR="0" indent="-5588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400" b="0" i="0" u="none" strike="noStrike" cap="none" spc="0" baseline="0">
          <a:solidFill>
            <a:srgbClr val="7C8795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2387600" marR="0" indent="-5588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400" b="0" i="0" u="none" strike="noStrike" cap="none" spc="0" baseline="0">
          <a:solidFill>
            <a:srgbClr val="7C8795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2997200" marR="0" indent="-5588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400" b="0" i="0" u="none" strike="noStrike" cap="none" spc="0" baseline="0">
          <a:solidFill>
            <a:srgbClr val="7C8795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3606800" marR="0" indent="-5588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400" b="0" i="0" u="none" strike="noStrike" cap="none" spc="0" baseline="0">
          <a:solidFill>
            <a:srgbClr val="7C8795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4216400" marR="0" indent="-5588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400" b="0" i="0" u="none" strike="noStrike" cap="none" spc="0" baseline="0">
          <a:solidFill>
            <a:srgbClr val="7C8795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4826000" marR="0" indent="-5588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400" b="0" i="0" u="none" strike="noStrike" cap="none" spc="0" baseline="0">
          <a:solidFill>
            <a:srgbClr val="7C8795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5435600" marR="0" indent="-5588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400" b="0" i="0" u="none" strike="noStrike" cap="none" spc="0" baseline="0">
          <a:solidFill>
            <a:srgbClr val="7C8795"/>
          </a:solidFill>
          <a:uFillTx/>
          <a:latin typeface="Calibri Light"/>
          <a:ea typeface="Calibri Light"/>
          <a:cs typeface="Calibri Light"/>
          <a:sym typeface="Calibri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75">
              <a:srgbClr val="003B75"/>
            </a:gs>
            <a:gs pos="100000">
              <a:schemeClr val="accent1">
                <a:lumOff val="-13575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Autor y fecha"/>
          <p:cNvSpPr txBox="1">
            <a:spLocks noGrp="1"/>
          </p:cNvSpPr>
          <p:nvPr>
            <p:ph type="body" idx="21"/>
          </p:nvPr>
        </p:nvSpPr>
        <p:spPr>
          <a:xfrm>
            <a:off x="2027916" y="9935629"/>
            <a:ext cx="14218428" cy="67701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t>Autor y fecha</a:t>
            </a:r>
          </a:p>
        </p:txBody>
      </p:sp>
      <p:sp>
        <p:nvSpPr>
          <p:cNvPr id="152" name="Título de la presentación"/>
          <p:cNvSpPr txBox="1">
            <a:spLocks noGrp="1"/>
          </p:cNvSpPr>
          <p:nvPr>
            <p:ph type="ctrTitle"/>
          </p:nvPr>
        </p:nvSpPr>
        <p:spPr>
          <a:xfrm>
            <a:off x="2027919" y="4366896"/>
            <a:ext cx="19562374" cy="2782851"/>
          </a:xfrm>
          <a:prstGeom prst="rect">
            <a:avLst/>
          </a:prstGeom>
        </p:spPr>
        <p:txBody>
          <a:bodyPr/>
          <a:lstStyle/>
          <a:p>
            <a:r>
              <a:rPr dirty="0" err="1"/>
              <a:t>Título</a:t>
            </a:r>
            <a:r>
              <a:rPr dirty="0"/>
              <a:t> de la </a:t>
            </a:r>
            <a:r>
              <a:rPr dirty="0" err="1"/>
              <a:t>presentación</a:t>
            </a:r>
            <a:endParaRPr dirty="0"/>
          </a:p>
        </p:txBody>
      </p:sp>
      <p:sp>
        <p:nvSpPr>
          <p:cNvPr id="153" name="Subtítulo de la presentación"/>
          <p:cNvSpPr txBox="1">
            <a:spLocks noGrp="1"/>
          </p:cNvSpPr>
          <p:nvPr>
            <p:ph type="subTitle" sz="quarter" idx="1"/>
          </p:nvPr>
        </p:nvSpPr>
        <p:spPr>
          <a:xfrm>
            <a:off x="2027919" y="7276745"/>
            <a:ext cx="19572682" cy="1688348"/>
          </a:xfrm>
          <a:prstGeom prst="rect">
            <a:avLst/>
          </a:prstGeom>
        </p:spPr>
        <p:txBody>
          <a:bodyPr/>
          <a:lstStyle/>
          <a:p>
            <a:r>
              <a:t>Subtítulo de la presentación</a:t>
            </a:r>
          </a:p>
        </p:txBody>
      </p:sp>
      <p:grpSp>
        <p:nvGrpSpPr>
          <p:cNvPr id="158" name="Agrupar"/>
          <p:cNvGrpSpPr/>
          <p:nvPr/>
        </p:nvGrpSpPr>
        <p:grpSpPr>
          <a:xfrm>
            <a:off x="-5009276" y="11313364"/>
            <a:ext cx="20535178" cy="1688348"/>
            <a:chOff x="0" y="0"/>
            <a:chExt cx="20535177" cy="1688346"/>
          </a:xfrm>
        </p:grpSpPr>
        <p:pic>
          <p:nvPicPr>
            <p:cNvPr id="156" name="Imatge" descr="Imatg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312400" y="0"/>
              <a:ext cx="10222778" cy="168834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7" name="Imatge" descr="Imatg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10222778" cy="168834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3" name="Imagen 2" descr="Texto&#10;&#10;Descripción generada automáticamente">
            <a:extLst>
              <a:ext uri="{FF2B5EF4-FFF2-40B4-BE49-F238E27FC236}">
                <a16:creationId xmlns:a16="http://schemas.microsoft.com/office/drawing/2014/main" id="{57846FD1-0C87-A76C-5C28-6FACD1E569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42" y="-766733"/>
            <a:ext cx="12191456" cy="8620554"/>
          </a:xfrm>
          <a:prstGeom prst="rect">
            <a:avLst/>
          </a:prstGeom>
        </p:spPr>
      </p:pic>
      <p:grpSp>
        <p:nvGrpSpPr>
          <p:cNvPr id="9" name="Grupo 8">
            <a:extLst>
              <a:ext uri="{FF2B5EF4-FFF2-40B4-BE49-F238E27FC236}">
                <a16:creationId xmlns:a16="http://schemas.microsoft.com/office/drawing/2014/main" id="{B9FD58C6-353C-3170-DD83-91AD0DE168CA}"/>
              </a:ext>
            </a:extLst>
          </p:cNvPr>
          <p:cNvGrpSpPr/>
          <p:nvPr/>
        </p:nvGrpSpPr>
        <p:grpSpPr>
          <a:xfrm>
            <a:off x="14888817" y="11313364"/>
            <a:ext cx="7830141" cy="1508114"/>
            <a:chOff x="14888817" y="11313364"/>
            <a:chExt cx="7830141" cy="1508114"/>
          </a:xfrm>
        </p:grpSpPr>
        <p:pic>
          <p:nvPicPr>
            <p:cNvPr id="5" name="Imatge" descr="Imatge">
              <a:extLst>
                <a:ext uri="{FF2B5EF4-FFF2-40B4-BE49-F238E27FC236}">
                  <a16:creationId xmlns:a16="http://schemas.microsoft.com/office/drawing/2014/main" id="{723E2C71-0F76-72B0-31D8-432B71054A7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51001" t="-1" b="-24773"/>
            <a:stretch/>
          </p:blipFill>
          <p:spPr>
            <a:xfrm>
              <a:off x="19798747" y="11313364"/>
              <a:ext cx="2920211" cy="1508114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8" name="Imagen 7" descr="Texto&#10;&#10;Descripción generada automáticamente">
              <a:extLst>
                <a:ext uri="{FF2B5EF4-FFF2-40B4-BE49-F238E27FC236}">
                  <a16:creationId xmlns:a16="http://schemas.microsoft.com/office/drawing/2014/main" id="{6CC26C29-5688-5F82-528A-5D7DE151715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888817" y="11464344"/>
              <a:ext cx="5771171" cy="1335867"/>
            </a:xfrm>
            <a:prstGeom prst="rect">
              <a:avLst/>
            </a:prstGeom>
          </p:spPr>
        </p:pic>
      </p:grp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ítulo de la diapositiva"/>
          <p:cNvSpPr txBox="1">
            <a:spLocks noGrp="1"/>
          </p:cNvSpPr>
          <p:nvPr>
            <p:ph type="title"/>
          </p:nvPr>
        </p:nvSpPr>
        <p:spPr>
          <a:xfrm>
            <a:off x="2476500" y="4020073"/>
            <a:ext cx="19262527" cy="1433164"/>
          </a:xfrm>
          <a:prstGeom prst="rect">
            <a:avLst/>
          </a:prstGeom>
        </p:spPr>
        <p:txBody>
          <a:bodyPr/>
          <a:lstStyle/>
          <a:p>
            <a:r>
              <a:t>Título de la diapositiva </a:t>
            </a:r>
          </a:p>
        </p:txBody>
      </p:sp>
      <p:sp>
        <p:nvSpPr>
          <p:cNvPr id="161" name="Subtítulo de la diapositiva"/>
          <p:cNvSpPr txBox="1">
            <a:spLocks noGrp="1"/>
          </p:cNvSpPr>
          <p:nvPr>
            <p:ph type="body" idx="21"/>
          </p:nvPr>
        </p:nvSpPr>
        <p:spPr>
          <a:xfrm>
            <a:off x="2476500" y="5364336"/>
            <a:ext cx="19262527" cy="93478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>
            <a:normAutofit fontScale="92500" lnSpcReduction="10000"/>
          </a:bodyPr>
          <a:lstStyle/>
          <a:p>
            <a:r>
              <a:t>Subtítulo de la diapositiva</a:t>
            </a:r>
          </a:p>
        </p:txBody>
      </p:sp>
      <p:sp>
        <p:nvSpPr>
          <p:cNvPr id="162" name="Lorem ipsum dolor set amer"/>
          <p:cNvSpPr txBox="1">
            <a:spLocks noGrp="1"/>
          </p:cNvSpPr>
          <p:nvPr>
            <p:ph type="body" sz="half" idx="1"/>
          </p:nvPr>
        </p:nvSpPr>
        <p:spPr>
          <a:xfrm>
            <a:off x="2476500" y="7189079"/>
            <a:ext cx="19262527" cy="4800917"/>
          </a:xfrm>
          <a:prstGeom prst="rect">
            <a:avLst/>
          </a:prstGeom>
        </p:spPr>
        <p:txBody>
          <a:bodyPr/>
          <a:lstStyle>
            <a:lvl1pPr marL="609600" indent="-609600"/>
          </a:lstStyle>
          <a:p>
            <a:r>
              <a:t>Lorem ipsum dolor set amer</a:t>
            </a:r>
          </a:p>
        </p:txBody>
      </p:sp>
      <p:pic>
        <p:nvPicPr>
          <p:cNvPr id="3" name="Imagen 2" descr="Logotipo&#10;&#10;Descripción generada automáticamente">
            <a:extLst>
              <a:ext uri="{FF2B5EF4-FFF2-40B4-BE49-F238E27FC236}">
                <a16:creationId xmlns:a16="http://schemas.microsoft.com/office/drawing/2014/main" id="{DD8C6A9B-321D-F816-757F-36A1DAC8C9A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91594" y="-2488203"/>
            <a:ext cx="10692406" cy="7560579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exto en viñetas"/>
          <p:cNvSpPr txBox="1">
            <a:spLocks noGrp="1"/>
          </p:cNvSpPr>
          <p:nvPr>
            <p:ph type="body" idx="1"/>
          </p:nvPr>
        </p:nvSpPr>
        <p:spPr>
          <a:xfrm>
            <a:off x="2451100" y="4248504"/>
            <a:ext cx="19883934" cy="7809726"/>
          </a:xfrm>
          <a:prstGeom prst="rect">
            <a:avLst/>
          </a:prstGeom>
        </p:spPr>
        <p:txBody>
          <a:bodyPr spcCol="994196"/>
          <a:lstStyle/>
          <a:p>
            <a:r>
              <a:t>Texto en viñetas</a:t>
            </a:r>
          </a:p>
        </p:txBody>
      </p:sp>
      <p:pic>
        <p:nvPicPr>
          <p:cNvPr id="3" name="Imagen 2" descr="Logotipo&#10;&#10;Descripción generada automáticamente">
            <a:extLst>
              <a:ext uri="{FF2B5EF4-FFF2-40B4-BE49-F238E27FC236}">
                <a16:creationId xmlns:a16="http://schemas.microsoft.com/office/drawing/2014/main" id="{2FB64ACE-43EA-D700-AEF7-A5475DD37FE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91594" y="-2488203"/>
            <a:ext cx="10692406" cy="7560579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0" name="Agrupar"/>
          <p:cNvGrpSpPr/>
          <p:nvPr/>
        </p:nvGrpSpPr>
        <p:grpSpPr>
          <a:xfrm>
            <a:off x="6184555" y="3574615"/>
            <a:ext cx="10992195" cy="7678484"/>
            <a:chOff x="-1187983" y="-948283"/>
            <a:chExt cx="10992194" cy="7678482"/>
          </a:xfrm>
        </p:grpSpPr>
        <p:graphicFrame>
          <p:nvGraphicFramePr>
            <p:cNvPr id="168" name="TÍTULO"/>
            <p:cNvGraphicFramePr/>
            <p:nvPr/>
          </p:nvGraphicFramePr>
          <p:xfrm>
            <a:off x="-1187984" y="-948284"/>
            <a:ext cx="10992195" cy="717425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69" name="Caption"/>
            <p:cNvSpPr/>
            <p:nvPr/>
          </p:nvSpPr>
          <p:spPr>
            <a:xfrm>
              <a:off x="0" y="6327569"/>
              <a:ext cx="9285340" cy="402631"/>
            </a:xfrm>
            <a:prstGeom prst="roundRect">
              <a:avLst>
                <a:gd name="adj" fmla="val 0"/>
              </a:avLst>
            </a:prstGeom>
            <a:solidFill>
              <a:srgbClr val="000000">
                <a:alpha val="0"/>
              </a:srgb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 algn="r">
                <a:defRPr>
                  <a:latin typeface="+mn-lt"/>
                  <a:ea typeface="+mn-ea"/>
                  <a:cs typeface="+mn-cs"/>
                  <a:sym typeface="Calibri"/>
                </a:defRPr>
              </a:lvl1pPr>
            </a:lstStyle>
            <a:p>
              <a:r>
                <a:t>Pie del gráfico</a:t>
              </a:r>
            </a:p>
          </p:txBody>
        </p:sp>
      </p:grpSp>
      <p:pic>
        <p:nvPicPr>
          <p:cNvPr id="2" name="Imagen 1" descr="Logotipo&#10;&#10;Descripción generada automáticamente">
            <a:extLst>
              <a:ext uri="{FF2B5EF4-FFF2-40B4-BE49-F238E27FC236}">
                <a16:creationId xmlns:a16="http://schemas.microsoft.com/office/drawing/2014/main" id="{215ABE6B-76DF-8E70-7FD5-13D9CD7FBC8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91594" y="-2488203"/>
            <a:ext cx="10692406" cy="7560579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100%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100%</a:t>
            </a:r>
          </a:p>
        </p:txBody>
      </p:sp>
      <p:sp>
        <p:nvSpPr>
          <p:cNvPr id="174" name="Información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t>Información</a:t>
            </a:r>
          </a:p>
        </p:txBody>
      </p:sp>
      <p:pic>
        <p:nvPicPr>
          <p:cNvPr id="2" name="Imagen 1" descr="Logotipo&#10;&#10;Descripción generada automáticamente">
            <a:extLst>
              <a:ext uri="{FF2B5EF4-FFF2-40B4-BE49-F238E27FC236}">
                <a16:creationId xmlns:a16="http://schemas.microsoft.com/office/drawing/2014/main" id="{0152BA9B-CFCA-BCE4-4ADA-E6AB0758D0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91594" y="-2488203"/>
            <a:ext cx="10692406" cy="7560579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75">
              <a:srgbClr val="003B75"/>
            </a:gs>
            <a:gs pos="100000">
              <a:schemeClr val="accent1">
                <a:lumOff val="-13575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Autor y fecha"/>
          <p:cNvSpPr txBox="1">
            <a:spLocks noGrp="1"/>
          </p:cNvSpPr>
          <p:nvPr>
            <p:ph type="body" idx="21"/>
          </p:nvPr>
        </p:nvSpPr>
        <p:spPr>
          <a:xfrm>
            <a:off x="2027916" y="9935629"/>
            <a:ext cx="14218428" cy="67701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t>Autor y fecha</a:t>
            </a:r>
          </a:p>
        </p:txBody>
      </p:sp>
      <p:sp>
        <p:nvSpPr>
          <p:cNvPr id="178" name="Título de la presentación"/>
          <p:cNvSpPr txBox="1">
            <a:spLocks noGrp="1"/>
          </p:cNvSpPr>
          <p:nvPr>
            <p:ph type="ctrTitle"/>
          </p:nvPr>
        </p:nvSpPr>
        <p:spPr>
          <a:xfrm>
            <a:off x="2027919" y="4366896"/>
            <a:ext cx="19562374" cy="2782851"/>
          </a:xfrm>
          <a:prstGeom prst="rect">
            <a:avLst/>
          </a:prstGeom>
        </p:spPr>
        <p:txBody>
          <a:bodyPr/>
          <a:lstStyle/>
          <a:p>
            <a:r>
              <a:t>Título de la presentación</a:t>
            </a:r>
          </a:p>
        </p:txBody>
      </p:sp>
      <p:sp>
        <p:nvSpPr>
          <p:cNvPr id="179" name="Subtítulo de la presentación"/>
          <p:cNvSpPr txBox="1">
            <a:spLocks noGrp="1"/>
          </p:cNvSpPr>
          <p:nvPr>
            <p:ph type="subTitle" sz="quarter" idx="1"/>
          </p:nvPr>
        </p:nvSpPr>
        <p:spPr>
          <a:xfrm>
            <a:off x="2027919" y="7276745"/>
            <a:ext cx="19572682" cy="1688348"/>
          </a:xfrm>
          <a:prstGeom prst="rect">
            <a:avLst/>
          </a:prstGeom>
        </p:spPr>
        <p:txBody>
          <a:bodyPr/>
          <a:lstStyle/>
          <a:p>
            <a:r>
              <a:t>Subtítulo de la presentación</a:t>
            </a:r>
          </a:p>
        </p:txBody>
      </p:sp>
      <p:grpSp>
        <p:nvGrpSpPr>
          <p:cNvPr id="183" name="Agrupar"/>
          <p:cNvGrpSpPr/>
          <p:nvPr/>
        </p:nvGrpSpPr>
        <p:grpSpPr>
          <a:xfrm>
            <a:off x="-5009276" y="11313364"/>
            <a:ext cx="20535178" cy="1688348"/>
            <a:chOff x="0" y="0"/>
            <a:chExt cx="20535177" cy="1688346"/>
          </a:xfrm>
        </p:grpSpPr>
        <p:pic>
          <p:nvPicPr>
            <p:cNvPr id="181" name="Imatge" descr="Imatg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312400" y="0"/>
              <a:ext cx="10222778" cy="168834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82" name="Imatge" descr="Imatg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10222778" cy="168834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84" name="Imatge" descr="Imat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7916" y="1483551"/>
            <a:ext cx="14022773" cy="170921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8" name="Grupo 7">
            <a:extLst>
              <a:ext uri="{FF2B5EF4-FFF2-40B4-BE49-F238E27FC236}">
                <a16:creationId xmlns:a16="http://schemas.microsoft.com/office/drawing/2014/main" id="{308243EB-FFB2-9F70-8245-58ABC8156E3E}"/>
              </a:ext>
            </a:extLst>
          </p:cNvPr>
          <p:cNvGrpSpPr/>
          <p:nvPr/>
        </p:nvGrpSpPr>
        <p:grpSpPr>
          <a:xfrm>
            <a:off x="14888817" y="11313364"/>
            <a:ext cx="7830141" cy="1508114"/>
            <a:chOff x="14888817" y="11313364"/>
            <a:chExt cx="7830141" cy="1508114"/>
          </a:xfrm>
        </p:grpSpPr>
        <p:pic>
          <p:nvPicPr>
            <p:cNvPr id="9" name="Imatge" descr="Imatge">
              <a:extLst>
                <a:ext uri="{FF2B5EF4-FFF2-40B4-BE49-F238E27FC236}">
                  <a16:creationId xmlns:a16="http://schemas.microsoft.com/office/drawing/2014/main" id="{17909900-2065-75D6-5F30-6CF6098AF34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51001" t="-1" b="-24773"/>
            <a:stretch/>
          </p:blipFill>
          <p:spPr>
            <a:xfrm>
              <a:off x="19798747" y="11313364"/>
              <a:ext cx="2920211" cy="1508114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10" name="Imagen 9" descr="Texto&#10;&#10;Descripción generada automáticamente">
              <a:extLst>
                <a:ext uri="{FF2B5EF4-FFF2-40B4-BE49-F238E27FC236}">
                  <a16:creationId xmlns:a16="http://schemas.microsoft.com/office/drawing/2014/main" id="{81F46AA3-04A6-6604-9A11-FB5D79FC179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888817" y="11464344"/>
              <a:ext cx="5771171" cy="1335867"/>
            </a:xfrm>
            <a:prstGeom prst="rect">
              <a:avLst/>
            </a:prstGeom>
          </p:spPr>
        </p:pic>
      </p:grp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Título de la diapositiva"/>
          <p:cNvSpPr txBox="1">
            <a:spLocks noGrp="1"/>
          </p:cNvSpPr>
          <p:nvPr>
            <p:ph type="title"/>
          </p:nvPr>
        </p:nvSpPr>
        <p:spPr>
          <a:xfrm>
            <a:off x="2476500" y="4020073"/>
            <a:ext cx="19262527" cy="1433164"/>
          </a:xfrm>
          <a:prstGeom prst="rect">
            <a:avLst/>
          </a:prstGeom>
        </p:spPr>
        <p:txBody>
          <a:bodyPr/>
          <a:lstStyle/>
          <a:p>
            <a:r>
              <a:t>Título de la diapositiva </a:t>
            </a:r>
          </a:p>
        </p:txBody>
      </p:sp>
      <p:sp>
        <p:nvSpPr>
          <p:cNvPr id="187" name="Subtítulo de la diapositiva"/>
          <p:cNvSpPr txBox="1">
            <a:spLocks noGrp="1"/>
          </p:cNvSpPr>
          <p:nvPr>
            <p:ph type="body" idx="21"/>
          </p:nvPr>
        </p:nvSpPr>
        <p:spPr>
          <a:xfrm>
            <a:off x="2476500" y="5364336"/>
            <a:ext cx="19262527" cy="93478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>
            <a:normAutofit fontScale="92500" lnSpcReduction="10000"/>
          </a:bodyPr>
          <a:lstStyle/>
          <a:p>
            <a:r>
              <a:t>Subtítulo de la diapositiva</a:t>
            </a:r>
          </a:p>
        </p:txBody>
      </p:sp>
      <p:sp>
        <p:nvSpPr>
          <p:cNvPr id="188" name="Lorem ipsum dolor set amer"/>
          <p:cNvSpPr txBox="1">
            <a:spLocks noGrp="1"/>
          </p:cNvSpPr>
          <p:nvPr>
            <p:ph type="body" sz="half" idx="1"/>
          </p:nvPr>
        </p:nvSpPr>
        <p:spPr>
          <a:xfrm>
            <a:off x="2476500" y="7189079"/>
            <a:ext cx="19262527" cy="4800917"/>
          </a:xfrm>
          <a:prstGeom prst="rect">
            <a:avLst/>
          </a:prstGeom>
        </p:spPr>
        <p:txBody>
          <a:bodyPr/>
          <a:lstStyle>
            <a:lvl1pPr marL="609600" indent="-609600"/>
          </a:lstStyle>
          <a:p>
            <a:r>
              <a:t>Lorem ipsum dolor set amer</a:t>
            </a:r>
          </a:p>
        </p:txBody>
      </p:sp>
      <p:pic>
        <p:nvPicPr>
          <p:cNvPr id="189" name="Imatge" descr="Imat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23002" y="743341"/>
            <a:ext cx="8292761" cy="1232721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Imagen 2" descr="Logotipo">
            <a:extLst>
              <a:ext uri="{FF2B5EF4-FFF2-40B4-BE49-F238E27FC236}">
                <a16:creationId xmlns:a16="http://schemas.microsoft.com/office/drawing/2014/main" id="{39CAB2C7-A63F-8C81-07CA-24ECB035C6A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0946" y="-234096"/>
            <a:ext cx="4507993" cy="3187593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Calibri"/>
        <a:ea typeface="Calibri"/>
        <a:cs typeface="Calibri"/>
      </a:majorFont>
      <a:minorFont>
        <a:latin typeface="Calibri"/>
        <a:ea typeface="Calibri"/>
        <a:cs typeface="Calibri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Calibri"/>
        <a:ea typeface="Calibri"/>
        <a:cs typeface="Calibri"/>
      </a:majorFont>
      <a:minorFont>
        <a:latin typeface="Calibri"/>
        <a:ea typeface="Calibri"/>
        <a:cs typeface="Calibri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58</Words>
  <Application>Microsoft Office PowerPoint</Application>
  <PresentationFormat>Personalizado</PresentationFormat>
  <Paragraphs>17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Calibri</vt:lpstr>
      <vt:lpstr>Calibri Light</vt:lpstr>
      <vt:lpstr>Helvetica Neue</vt:lpstr>
      <vt:lpstr>Helvetica Neue Medium</vt:lpstr>
      <vt:lpstr>21_BasicWhite</vt:lpstr>
      <vt:lpstr>Título de la presentación</vt:lpstr>
      <vt:lpstr>Título de la diapositiva </vt:lpstr>
      <vt:lpstr>Presentación de PowerPoint</vt:lpstr>
      <vt:lpstr>Presentación de PowerPoint</vt:lpstr>
      <vt:lpstr>Presentación de PowerPoint</vt:lpstr>
      <vt:lpstr>Título de la presentación</vt:lpstr>
      <vt:lpstr>Título de la diapositiva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 la presentación</dc:title>
  <cp:lastModifiedBy>Naroa Ríos</cp:lastModifiedBy>
  <cp:revision>6</cp:revision>
  <dcterms:modified xsi:type="dcterms:W3CDTF">2024-03-07T09:08:26Z</dcterms:modified>
</cp:coreProperties>
</file>